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81" r:id="rId2"/>
    <p:sldId id="575" r:id="rId3"/>
    <p:sldId id="589" r:id="rId4"/>
    <p:sldId id="590" r:id="rId5"/>
    <p:sldId id="591" r:id="rId6"/>
    <p:sldId id="592" r:id="rId7"/>
    <p:sldId id="593" r:id="rId8"/>
  </p:sldIdLst>
  <p:sldSz cx="9144000" cy="5143500" type="screen16x9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80C535"/>
    <a:srgbClr val="87CB3D"/>
    <a:srgbClr val="000099"/>
    <a:srgbClr val="000028"/>
    <a:srgbClr val="006325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43" autoAdjust="0"/>
  </p:normalViewPr>
  <p:slideViewPr>
    <p:cSldViewPr>
      <p:cViewPr>
        <p:scale>
          <a:sx n="90" d="100"/>
          <a:sy n="90" d="100"/>
        </p:scale>
        <p:origin x="-114" y="-7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10A49-518E-4755-8622-C01C407392BE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20D0D-39E3-4B80-906F-1100F6AF9B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94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0D0D-39E3-4B80-906F-1100F6AF9B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960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0D0D-39E3-4B80-906F-1100F6AF9BB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96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2B476-57B9-4DCD-A90E-80BBFBC6F0AE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52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3162-A781-45E8-974A-6EDFB32669F2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642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01-A93B-4C6C-AAEB-48725A55EB0E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36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BB8D2-E906-4CC1-BDFF-4BCB7DDBA513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0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D50D8-2984-4D13-B2D1-04E6468B9F7B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560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EA3C-789E-4F47-A329-27622EF3DC4D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90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8EAD9-8D20-4DBF-8AEE-815F70DA5FD3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4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309D-B4A6-433B-A2AF-4E7250F9EFEE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6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AF16-D6FD-465E-B772-E9202E279483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2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A471-ABBF-4FC8-BC3F-D204B66E495E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9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ADFE-7889-4E55-94EE-6D03CC0DA686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47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5AAB7-7F8C-4F79-80BE-3B819B06F517}" type="datetime1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77760-2868-4E5F-89A3-AA702303B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58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odl_New1LOGO_R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3" y="381"/>
            <a:ext cx="9139937" cy="5142738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15616" y="1275606"/>
            <a:ext cx="6696744" cy="10115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Sampling of mineral deposits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787774"/>
            <a:ext cx="2099487" cy="14076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" t="12568" r="3701"/>
          <a:stretch/>
        </p:blipFill>
        <p:spPr>
          <a:xfrm>
            <a:off x="539552" y="3003798"/>
            <a:ext cx="2112388" cy="150521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427734"/>
            <a:ext cx="1983168" cy="1487376"/>
          </a:xfrm>
          <a:prstGeom prst="rect">
            <a:avLst/>
          </a:prstGeom>
        </p:spPr>
      </p:pic>
      <p:pic>
        <p:nvPicPr>
          <p:cNvPr id="34818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0"/>
            <a:ext cx="2915816" cy="12550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87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dl_New2LOGO_R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3" y="381"/>
            <a:ext cx="9139937" cy="514273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9502"/>
            <a:ext cx="6552728" cy="576064"/>
          </a:xfrm>
        </p:spPr>
        <p:txBody>
          <a:bodyPr>
            <a:normAutofit fontScale="90000"/>
          </a:bodyPr>
          <a:lstStyle/>
          <a:p>
            <a:r>
              <a:rPr lang="en-US" sz="27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Types of sampling </a:t>
            </a:r>
            <a:r>
              <a:rPr lang="ru-RU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457201" y="1059582"/>
            <a:ext cx="8229600" cy="331236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ts val="2640"/>
              </a:lnSpc>
              <a:buNone/>
            </a:pPr>
            <a:r>
              <a:rPr lang="ru-RU" altLang="ru-RU" sz="5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</a:t>
            </a:r>
            <a:r>
              <a:rPr lang="en-US" altLang="ru-RU" sz="3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types of sampling</a:t>
            </a: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lnSpc>
                <a:spcPts val="2640"/>
              </a:lnSpc>
              <a:buNone/>
            </a:pP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Chemical</a:t>
            </a:r>
          </a:p>
          <a:p>
            <a:pPr marL="0" indent="0" algn="just">
              <a:lnSpc>
                <a:spcPts val="2640"/>
              </a:lnSpc>
              <a:buNone/>
            </a:pP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Mineralogical</a:t>
            </a:r>
          </a:p>
          <a:p>
            <a:pPr marL="0" indent="0" algn="just">
              <a:lnSpc>
                <a:spcPts val="2640"/>
              </a:lnSpc>
              <a:buNone/>
            </a:pP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Technical</a:t>
            </a:r>
          </a:p>
          <a:p>
            <a:pPr marL="0" indent="0" algn="just">
              <a:lnSpc>
                <a:spcPts val="2640"/>
              </a:lnSpc>
              <a:buNone/>
            </a:pP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Technological</a:t>
            </a:r>
          </a:p>
          <a:p>
            <a:pPr marL="0" indent="0" algn="just">
              <a:lnSpc>
                <a:spcPts val="2640"/>
              </a:lnSpc>
              <a:buNone/>
            </a:pPr>
            <a:r>
              <a:rPr lang="en-US" alt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Geophysica</a:t>
            </a:r>
            <a:r>
              <a:rPr lang="en-US" alt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ru-RU" altLang="ru-RU" sz="3800" i="1" u="sng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altLang="ru-RU" sz="5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altLang="ru-RU" sz="5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-31384"/>
            <a:ext cx="2337939" cy="101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685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915000" cy="85725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FF0000"/>
                </a:solidFill>
                <a:latin typeface="Arial Black" pitchFamily="34" charset="0"/>
              </a:rPr>
              <a:t>Chemical Sampling</a:t>
            </a:r>
            <a:endParaRPr lang="ru-RU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203598"/>
            <a:ext cx="4040188" cy="339102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Serves to study the chemical composition of ores and </a:t>
            </a:r>
            <a:r>
              <a:rPr lang="en-US" dirty="0" smtClean="0">
                <a:latin typeface="Arial Black" pitchFamily="34" charset="0"/>
              </a:rPr>
              <a:t>hosting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rocks.</a:t>
            </a:r>
          </a:p>
          <a:p>
            <a:r>
              <a:rPr lang="en-US" dirty="0" smtClean="0">
                <a:latin typeface="Arial Black" pitchFamily="34" charset="0"/>
              </a:rPr>
              <a:t>    This type of sampling determines the content of the main and associated components. </a:t>
            </a:r>
          </a:p>
          <a:p>
            <a:r>
              <a:rPr lang="en-US" dirty="0" smtClean="0">
                <a:latin typeface="Arial Black" pitchFamily="34" charset="0"/>
              </a:rPr>
              <a:t>For the most part, </a:t>
            </a:r>
            <a:r>
              <a:rPr lang="en-US" dirty="0" err="1" smtClean="0">
                <a:latin typeface="Arial Black" pitchFamily="34" charset="0"/>
              </a:rPr>
              <a:t>p.i</a:t>
            </a:r>
            <a:r>
              <a:rPr lang="en-US" dirty="0" smtClean="0">
                <a:latin typeface="Arial Black" pitchFamily="34" charset="0"/>
              </a:rPr>
              <a:t>. Chemical testing is fundamental.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6" name="Picture 2" descr="http://www.academlab.ru/wp-content/uploads/2015/06/himicheskiy-analiz-academ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31590"/>
            <a:ext cx="4032448" cy="3384376"/>
          </a:xfrm>
          <a:prstGeom prst="rect">
            <a:avLst/>
          </a:prstGeom>
          <a:noFill/>
        </p:spPr>
      </p:pic>
      <p:pic>
        <p:nvPicPr>
          <p:cNvPr id="9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0"/>
            <a:ext cx="2915816" cy="1131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9"/>
            <a:ext cx="6084168" cy="8572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Mineralogical Sampling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275606"/>
            <a:ext cx="4040188" cy="331901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It is used to determine the mineral composition of ore and </a:t>
            </a:r>
            <a:r>
              <a:rPr lang="en-US" sz="2600" dirty="0">
                <a:solidFill>
                  <a:prstClr val="black"/>
                </a:solidFill>
                <a:latin typeface="Arial Black" pitchFamily="34" charset="0"/>
              </a:rPr>
              <a:t>hosting </a:t>
            </a:r>
            <a:r>
              <a:rPr lang="en-US" dirty="0" smtClean="0">
                <a:latin typeface="Arial Black" pitchFamily="34" charset="0"/>
              </a:rPr>
              <a:t>rocks</a:t>
            </a:r>
            <a:r>
              <a:rPr lang="en-US" dirty="0" smtClean="0">
                <a:latin typeface="Arial Black" pitchFamily="34" charset="0"/>
              </a:rPr>
              <a:t>.</a:t>
            </a:r>
          </a:p>
          <a:p>
            <a:r>
              <a:rPr lang="en-US" dirty="0" smtClean="0">
                <a:latin typeface="Arial Black" pitchFamily="34" charset="0"/>
              </a:rPr>
              <a:t> In the process of testing, the form of finding valuable components in the ore is established, the balance of the distribution of the main components between the minerals is calculated.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46082" name="Picture 2" descr="http://investments.academic.ru/pictures/investments/img778312_4_Mineralyi_i_gornyie_porod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131590"/>
            <a:ext cx="4309542" cy="3384376"/>
          </a:xfrm>
          <a:prstGeom prst="rect">
            <a:avLst/>
          </a:prstGeom>
          <a:noFill/>
        </p:spPr>
      </p:pic>
      <p:pic>
        <p:nvPicPr>
          <p:cNvPr id="9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0"/>
            <a:ext cx="2915816" cy="1131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9"/>
            <a:ext cx="6624736" cy="85725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FF0000"/>
                </a:solidFill>
                <a:latin typeface="Arial Black" pitchFamily="34" charset="0"/>
              </a:rPr>
              <a:t>Geophysical Sampling </a:t>
            </a:r>
            <a:endParaRPr lang="ru-RU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1203598"/>
            <a:ext cx="4317876" cy="3672408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Methods. Various: </a:t>
            </a:r>
            <a:r>
              <a:rPr lang="en-US" dirty="0" err="1" smtClean="0">
                <a:latin typeface="Arial Black" pitchFamily="34" charset="0"/>
              </a:rPr>
              <a:t>magnetometric</a:t>
            </a:r>
            <a:r>
              <a:rPr lang="en-US" dirty="0" smtClean="0">
                <a:latin typeface="Arial Black" pitchFamily="34" charset="0"/>
              </a:rPr>
              <a:t>, nuclear-physical, radiometric.</a:t>
            </a:r>
          </a:p>
          <a:p>
            <a:r>
              <a:rPr lang="en-US" dirty="0" smtClean="0">
                <a:latin typeface="Arial Black" pitchFamily="34" charset="0"/>
              </a:rPr>
              <a:t> 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 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Magnetometric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methods </a:t>
            </a:r>
            <a:r>
              <a:rPr lang="en-US" dirty="0" smtClean="0">
                <a:latin typeface="Arial Black" pitchFamily="34" charset="0"/>
              </a:rPr>
              <a:t>are used to study magnetite ores. The most often used is the magnetic carat wells, to determine or refine the boundaries of ore bodies and determine magnetite in ore.</a:t>
            </a:r>
          </a:p>
          <a:p>
            <a:r>
              <a:rPr lang="en-US" dirty="0" smtClean="0">
                <a:latin typeface="Arial Black" pitchFamily="34" charset="0"/>
              </a:rPr>
              <a:t> 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The nuclear-physical method </a:t>
            </a:r>
            <a:r>
              <a:rPr lang="en-US" dirty="0" smtClean="0">
                <a:latin typeface="Arial Black" pitchFamily="34" charset="0"/>
              </a:rPr>
              <a:t>consists in the activation of ores and rocks by various types of radiation, as a result of electrons or rocks of the rocks, ores, there is a response radiation, measuring which can determine the content of chemical elements in the ore.</a:t>
            </a:r>
          </a:p>
          <a:p>
            <a:r>
              <a:rPr lang="en-US" dirty="0" smtClean="0">
                <a:latin typeface="Arial Black" pitchFamily="34" charset="0"/>
              </a:rPr>
              <a:t> 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Radiometric methods </a:t>
            </a:r>
            <a:r>
              <a:rPr lang="en-US" dirty="0" smtClean="0">
                <a:latin typeface="Arial Black" pitchFamily="34" charset="0"/>
              </a:rPr>
              <a:t>are based on the natural radioactivity of ores. Radiometers of various designs are used either in the wells gamma </a:t>
            </a:r>
            <a:r>
              <a:rPr lang="en-US" dirty="0" err="1" smtClean="0">
                <a:latin typeface="Arial Black" pitchFamily="34" charset="0"/>
              </a:rPr>
              <a:t>caratage</a:t>
            </a:r>
            <a:r>
              <a:rPr lang="en-US" dirty="0" smtClean="0">
                <a:latin typeface="Arial Black" pitchFamily="34" charset="0"/>
              </a:rPr>
              <a:t> is carried out, sometimes it is successfully used to dismember the section.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47106" name="Picture 2" descr="http://forexaw.com/static/pictures/000/078/000078032_-_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915566"/>
            <a:ext cx="3816424" cy="3672408"/>
          </a:xfrm>
          <a:prstGeom prst="rect">
            <a:avLst/>
          </a:prstGeom>
          <a:noFill/>
        </p:spPr>
      </p:pic>
      <p:pic>
        <p:nvPicPr>
          <p:cNvPr id="9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-31384"/>
            <a:ext cx="2337939" cy="101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203032" cy="857250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  <a:latin typeface="Arial Black" pitchFamily="34" charset="0"/>
              </a:rPr>
              <a:t>Technical Sampling </a:t>
            </a:r>
            <a:endParaRPr lang="ru-RU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2" y="1131590"/>
            <a:ext cx="4041775" cy="346303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Is used to study the physical properties of pi. </a:t>
            </a:r>
          </a:p>
          <a:p>
            <a:r>
              <a:rPr lang="en-US" dirty="0" smtClean="0">
                <a:latin typeface="Arial Black" pitchFamily="34" charset="0"/>
              </a:rPr>
              <a:t>The most commonly measured density, porosity, humidity and bulk density, i.e. Those properties that affect the exploration, extraction and processing of ore.</a:t>
            </a:r>
          </a:p>
          <a:p>
            <a:r>
              <a:rPr lang="en-US" dirty="0" smtClean="0">
                <a:latin typeface="Arial Black" pitchFamily="34" charset="0"/>
              </a:rPr>
              <a:t> Of great importance are the strength properties of the ore, often determine the categories of </a:t>
            </a:r>
            <a:r>
              <a:rPr lang="en-US" dirty="0" err="1" smtClean="0">
                <a:latin typeface="Arial Black" pitchFamily="34" charset="0"/>
              </a:rPr>
              <a:t>drillability</a:t>
            </a:r>
            <a:r>
              <a:rPr lang="en-US" dirty="0" smtClean="0">
                <a:latin typeface="Arial Black" pitchFamily="34" charset="0"/>
              </a:rPr>
              <a:t>, the coefficient of loosening and lumpiness of ore. In loose </a:t>
            </a:r>
            <a:r>
              <a:rPr lang="en-US" dirty="0" err="1" smtClean="0">
                <a:latin typeface="Arial Black" pitchFamily="34" charset="0"/>
              </a:rPr>
              <a:t>p.i</a:t>
            </a:r>
            <a:r>
              <a:rPr lang="en-US" dirty="0" smtClean="0">
                <a:latin typeface="Arial Black" pitchFamily="34" charset="0"/>
              </a:rPr>
              <a:t>. The </a:t>
            </a:r>
            <a:r>
              <a:rPr lang="en-US" dirty="0" err="1" smtClean="0">
                <a:latin typeface="Arial Black" pitchFamily="34" charset="0"/>
              </a:rPr>
              <a:t>granulometric</a:t>
            </a:r>
            <a:r>
              <a:rPr lang="en-US" dirty="0" smtClean="0">
                <a:latin typeface="Arial Black" pitchFamily="34" charset="0"/>
              </a:rPr>
              <a:t> composition of the ore is studied.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8130" name="Picture 2" descr="http://tvoidizain.ru/wp-content/uploads/Devices-for-testing-soi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31590"/>
            <a:ext cx="4458016" cy="3384376"/>
          </a:xfrm>
          <a:prstGeom prst="rect">
            <a:avLst/>
          </a:prstGeom>
          <a:noFill/>
        </p:spPr>
      </p:pic>
      <p:pic>
        <p:nvPicPr>
          <p:cNvPr id="9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-31384"/>
            <a:ext cx="2337939" cy="101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203032" cy="857250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Technological sampling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1491630"/>
            <a:ext cx="4317876" cy="3102992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Is spent for definition of the rational scheme of processing of mineral raw materials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7760-2868-4E5F-89A3-AA702303B1E5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49154" name="Picture 2" descr="http://www.t-spectr.ru/wp-content/uploads/2016/02/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31590"/>
            <a:ext cx="4562576" cy="3456384"/>
          </a:xfrm>
          <a:prstGeom prst="rect">
            <a:avLst/>
          </a:prstGeom>
          <a:noFill/>
        </p:spPr>
      </p:pic>
      <p:pic>
        <p:nvPicPr>
          <p:cNvPr id="9" name="Picture 2" descr="http://cabmarket.kz/files/imagecache/logo_page/logo/logotip-vkgt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-31384"/>
            <a:ext cx="2337939" cy="101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20648</TotalTime>
  <Words>240</Words>
  <Application>Microsoft Office PowerPoint</Application>
  <PresentationFormat>Экран (16:9)</PresentationFormat>
  <Paragraphs>36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Types of sampling   </vt:lpstr>
      <vt:lpstr>Chemical Sampling</vt:lpstr>
      <vt:lpstr>Mineralogical Sampling</vt:lpstr>
      <vt:lpstr>Geophysical Sampling </vt:lpstr>
      <vt:lpstr>Technical Sampling </vt:lpstr>
      <vt:lpstr>Technological sampling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Рейтинги</dc:title>
  <dc:creator>Anastasiya G. Peshkovskaya</dc:creator>
  <cp:lastModifiedBy>Марина Мизерная (Заведующая кафедрой ГиГД)</cp:lastModifiedBy>
  <cp:revision>1435</cp:revision>
  <dcterms:created xsi:type="dcterms:W3CDTF">2015-01-20T03:13:47Z</dcterms:created>
  <dcterms:modified xsi:type="dcterms:W3CDTF">2018-04-18T05:30:20Z</dcterms:modified>
</cp:coreProperties>
</file>